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400" b="1"/>
            </a:pPr>
            <a:r>
              <a:t>Campaign Overview &amp; Objective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371600"/>
            <a:ext cx="8229600" cy="457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/>
          </a:p>
          <a:p>
            <a:pPr>
              <a:defRPr sz="1800"/>
            </a:pPr>
            <a:r>
              <a:t>Title: Feedback Campaign Performance &amp; Need for OTP Verification</a:t>
            </a:r>
            <a:br/>
            <a:r>
              <a:t/>
            </a:r>
            <a:br/>
            <a:r>
              <a:t>Objective:</a:t>
            </a:r>
            <a:br/>
            <a:r>
              <a:t>To analyze the initial feedback campaign performance and highlight the importance of verified data collection via OTP.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400" b="1"/>
            </a:pPr>
            <a:r>
              <a:t>Test Campaign Snapshot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371600"/>
            <a:ext cx="8229600" cy="457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/>
          </a:p>
          <a:p>
            <a:pPr>
              <a:defRPr sz="1800"/>
            </a:pPr>
            <a:r>
              <a:t>Campaign Name: Feedback</a:t>
            </a:r>
            <a:br/>
            <a:r>
              <a:t>Date: April 23, 2025</a:t>
            </a:r>
            <a:br/>
            <a:r>
              <a:t>Audience Size: 1031 Users</a:t>
            </a:r>
            <a:br/>
            <a:r>
              <a:t>Message Type: Text Template (Broadcast)</a:t>
            </a:r>
            <a:br/>
            <a:r>
              <a:t>Credit Used: ₹591.36</a:t>
            </a:r>
            <a:br/>
            <a:r>
              <a:t/>
            </a:r>
            <a:br/>
            <a:r>
              <a:t>Performance Metrics:</a:t>
            </a:r>
            <a:br/>
            <a:r>
              <a:t>- Sent: 1031 (100%)</a:t>
            </a:r>
            <a:br/>
            <a:r>
              <a:t>- Delivered: 672 (66%)</a:t>
            </a:r>
            <a:br/>
            <a:r>
              <a:t>- Read: 546 (53%)</a:t>
            </a:r>
            <a:br/>
            <a:r>
              <a:t>- Replied: 0 (0%)</a:t>
            </a:r>
            <a:br/>
            <a:r>
              <a:t>- Failed: 356 (35%)</a:t>
            </a:r>
            <a:br/>
            <a:r>
              <a:t/>
            </a:r>
            <a:br/>
            <a:r>
              <a:t>(Refer to image for visual representation)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400" b="1"/>
            </a:pPr>
            <a:r>
              <a:t>Key Challenge - Data Accuracy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371600"/>
            <a:ext cx="8229600" cy="457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/>
          </a:p>
          <a:p>
            <a:pPr>
              <a:defRPr sz="1800"/>
            </a:pPr>
            <a:r>
              <a:t>- Sales team collecting data without verification</a:t>
            </a:r>
            <a:br/>
            <a:r>
              <a:t>- Leads to inaccurate entries &amp; unusable feedback</a:t>
            </a:r>
            <a:br/>
            <a:r>
              <a:t>- Difficult to derive actionable insights</a:t>
            </a:r>
            <a:br/>
            <a:r>
              <a:t/>
            </a:r>
            <a:br/>
            <a:r>
              <a:t>Solution:</a:t>
            </a:r>
            <a:br/>
            <a:r>
              <a:t>OTP verification ensures:</a:t>
            </a:r>
            <a:br/>
            <a:r>
              <a:t>- Data integrity</a:t>
            </a:r>
            <a:br/>
            <a:r>
              <a:t>- Valid mobile numbers</a:t>
            </a:r>
            <a:br/>
            <a:r>
              <a:t>- Authentic transactions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400" b="1"/>
            </a:pPr>
            <a:r>
              <a:t>Special Cases - AIIMS &amp; Govt. Institutions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371600"/>
            <a:ext cx="8229600" cy="457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/>
          </a:p>
          <a:p>
            <a:pPr>
              <a:defRPr sz="1800"/>
            </a:pPr>
            <a:r>
              <a:t>Challenges:</a:t>
            </a:r>
            <a:br/>
            <a:r>
              <a:t>- Faculty reluctant to share numbers or be photographed</a:t>
            </a:r>
            <a:br/>
            <a:r>
              <a:t/>
            </a:r>
            <a:br/>
            <a:r>
              <a:t>Approach:</a:t>
            </a:r>
            <a:br/>
            <a:r>
              <a:t>- Open to collaborative alternative solutions</a:t>
            </a:r>
            <a:br/>
            <a:r>
              <a:t>- Custom processes may be implemented with cooperation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400" b="1"/>
            </a:pPr>
            <a:r>
              <a:t>Security Assurance on OTP Sharing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371600"/>
            <a:ext cx="8229600" cy="457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/>
          </a:p>
          <a:p>
            <a:pPr>
              <a:defRPr sz="1800"/>
            </a:pPr>
            <a:r>
              <a:t>- OTP sharing is standard industry practice</a:t>
            </a:r>
            <a:br/>
            <a:r>
              <a:t>- Used across Amazon, Flipkart, Swiggy, Zomato etc.</a:t>
            </a:r>
            <a:br/>
            <a:r>
              <a:t>- Ensures secure confirmation and accountability</a:t>
            </a:r>
            <a:br/>
            <a:r>
              <a:t/>
            </a:r>
            <a:br/>
            <a:r>
              <a:t>Note: OTP never misused; solely for verification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400" b="1"/>
            </a:pPr>
            <a:r>
              <a:t>Long-Term Proposal &amp; Interim Recommendation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371600"/>
            <a:ext cx="82296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1800"/>
            </a:pP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dirty="0"/>
              <a:t>Immediate Requirement:</a:t>
            </a:r>
            <a:br>
              <a:rPr dirty="0"/>
            </a:br>
            <a:r>
              <a:rPr dirty="0"/>
              <a:t>- Mandatory OTP verification to ensure data quality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400" b="1"/>
            </a:pPr>
            <a:r>
              <a:t>Conclusion &amp; Way Forward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371600"/>
            <a:ext cx="8229600" cy="457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/>
          </a:p>
          <a:p>
            <a:pPr>
              <a:defRPr sz="1800"/>
            </a:pPr>
            <a:r>
              <a:t>- Current bounce rate ~35-40% due to unverified data</a:t>
            </a:r>
            <a:br/>
            <a:r>
              <a:t>- Implementation of OTP will enhance delivery &amp; feedback</a:t>
            </a:r>
            <a:br/>
            <a:r>
              <a:t>- Let’s collaborate to find flexible models for difficult institutions</a:t>
            </a:r>
            <a:br/>
            <a:r>
              <a:t/>
            </a:r>
            <a:br/>
            <a:r>
              <a:t>Next Steps:</a:t>
            </a:r>
            <a:br/>
            <a:r>
              <a:t>- Schedule meeting to finalize verification protocol</a:t>
            </a:r>
            <a:br/>
            <a:r>
              <a:t>- Collect input for special cases handling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82296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400" b="1"/>
            </a:pPr>
            <a:r>
              <a:t>Visual Representation - Campaign Performance</a:t>
            </a:r>
          </a:p>
        </p:txBody>
      </p:sp>
      <p:pic>
        <p:nvPicPr>
          <p:cNvPr id="3" name="Picture 2" descr="ai-repor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019908"/>
            <a:ext cx="7772400" cy="487973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80</Words>
  <Application>Microsoft Office PowerPoint</Application>
  <PresentationFormat>On-screen Show (4:3)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>generated using python-pptx</dc:description>
  <cp:lastModifiedBy>Nitesh Kumar</cp:lastModifiedBy>
  <cp:revision>3</cp:revision>
  <dcterms:created xsi:type="dcterms:W3CDTF">2013-01-27T09:14:16Z</dcterms:created>
  <dcterms:modified xsi:type="dcterms:W3CDTF">2025-07-10T07:30:09Z</dcterms:modified>
  <cp:category/>
</cp:coreProperties>
</file>